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4ED28-D914-4AD2-AB5E-6C5673B64C70}" type="datetimeFigureOut">
              <a:rPr lang="en-US" smtClean="0"/>
              <a:t>1/10/2010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9B7F83-EC48-4AD3-B3EE-3E77F89DD3C0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B7F83-EC48-4AD3-B3EE-3E77F89DD3C0}" type="slidenum">
              <a:rPr lang="en-US" smtClean="0"/>
              <a:t>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7A5C-5845-41EE-9133-9C1553443BCF}" type="datetimeFigureOut">
              <a:rPr lang="en-US" smtClean="0"/>
              <a:t>1/10/2010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52F43A-CB7A-4266-9957-597838362B6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7A5C-5845-41EE-9133-9C1553443BCF}" type="datetimeFigureOut">
              <a:rPr lang="en-US" smtClean="0"/>
              <a:t>1/10/2010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2F43A-CB7A-4266-9957-597838362B6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7A5C-5845-41EE-9133-9C1553443BCF}" type="datetimeFigureOut">
              <a:rPr lang="en-US" smtClean="0"/>
              <a:t>1/10/2010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2F43A-CB7A-4266-9957-597838362B6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7A5C-5845-41EE-9133-9C1553443BCF}" type="datetimeFigureOut">
              <a:rPr lang="en-US" smtClean="0"/>
              <a:t>1/10/2010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52F43A-CB7A-4266-9957-597838362B6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7A5C-5845-41EE-9133-9C1553443BCF}" type="datetimeFigureOut">
              <a:rPr lang="en-US" smtClean="0"/>
              <a:t>1/10/2010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2F43A-CB7A-4266-9957-597838362B6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7A5C-5845-41EE-9133-9C1553443BCF}" type="datetimeFigureOut">
              <a:rPr lang="en-US" smtClean="0"/>
              <a:t>1/10/2010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2F43A-CB7A-4266-9957-597838362B6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7A5C-5845-41EE-9133-9C1553443BCF}" type="datetimeFigureOut">
              <a:rPr lang="en-US" smtClean="0"/>
              <a:t>1/10/2010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452F43A-CB7A-4266-9957-597838362B6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7A5C-5845-41EE-9133-9C1553443BCF}" type="datetimeFigureOut">
              <a:rPr lang="en-US" smtClean="0"/>
              <a:t>1/10/2010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2F43A-CB7A-4266-9957-597838362B6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7A5C-5845-41EE-9133-9C1553443BCF}" type="datetimeFigureOut">
              <a:rPr lang="en-US" smtClean="0"/>
              <a:t>1/10/2010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2F43A-CB7A-4266-9957-597838362B6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7A5C-5845-41EE-9133-9C1553443BCF}" type="datetimeFigureOut">
              <a:rPr lang="en-US" smtClean="0"/>
              <a:t>1/10/2010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2F43A-CB7A-4266-9957-597838362B6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7A5C-5845-41EE-9133-9C1553443BCF}" type="datetimeFigureOut">
              <a:rPr lang="en-US" smtClean="0"/>
              <a:t>1/10/2010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2F43A-CB7A-4266-9957-597838362B6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5C17A5C-5845-41EE-9133-9C1553443BCF}" type="datetimeFigureOut">
              <a:rPr lang="en-US" smtClean="0"/>
              <a:t>1/10/2010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52F43A-CB7A-4266-9957-597838362B6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endtimeprophecy.net/EPN-1/Articles/Articles-Misc/y2kprep5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Y2K Scare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Michael </a:t>
            </a:r>
            <a:r>
              <a:rPr lang="en-US" dirty="0" err="1" smtClean="0"/>
              <a:t>Kloss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81000"/>
            <a:ext cx="4114800" cy="433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it is</a:t>
            </a:r>
          </a:p>
          <a:p>
            <a:r>
              <a:rPr lang="en-US" dirty="0" smtClean="0"/>
              <a:t>Scams</a:t>
            </a:r>
          </a:p>
          <a:p>
            <a:r>
              <a:rPr lang="en-US" dirty="0" err="1" smtClean="0"/>
              <a:t>Preperations</a:t>
            </a:r>
            <a:endParaRPr lang="en-US" dirty="0" smtClean="0"/>
          </a:p>
          <a:p>
            <a:r>
              <a:rPr lang="en-US" dirty="0" smtClean="0"/>
              <a:t>Outcome</a:t>
            </a:r>
          </a:p>
          <a:p>
            <a:r>
              <a:rPr lang="en-US" dirty="0" smtClean="0"/>
              <a:t>“Scary World”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676400"/>
            <a:ext cx="3200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so scary?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Computers used a “two digit” date system (xx/xx/xx). </a:t>
            </a:r>
          </a:p>
          <a:p>
            <a:r>
              <a:rPr lang="en-US" dirty="0" smtClean="0"/>
              <a:t>With the year 2000 coming, computers would use the date xx/xx/00; worried people that the computer would think this meant 1900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262120"/>
            <a:ext cx="1600200" cy="259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would create chaos with banking, hospitals, airlines, security, broadcasting and everything else.</a:t>
            </a:r>
          </a:p>
          <a:p>
            <a:r>
              <a:rPr lang="en-US" dirty="0" smtClean="0"/>
              <a:t>Thought we would go back to the “caveman era” with no technology</a:t>
            </a:r>
          </a:p>
          <a:p>
            <a:r>
              <a:rPr lang="en-US" dirty="0" smtClean="0"/>
              <a:t>Many went into panic and fell for Scams and prepared  for what you would think a natural disaster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Bank Account and Credit Card Fraud</a:t>
            </a:r>
          </a:p>
          <a:p>
            <a:r>
              <a:rPr lang="en-US" dirty="0" smtClean="0"/>
              <a:t>Y2K insurance, credit card cons, and computer-sellers who trick people into replacing their PCs because their supposedly "non-compliant" systems might explode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4086225"/>
            <a:ext cx="41529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hlinkClick r:id="rId2"/>
              </a:rPr>
              <a:t>                                 Preparations List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       </a:t>
            </a:r>
            <a:r>
              <a:rPr lang="en-US" dirty="0" smtClean="0">
                <a:sym typeface="Wingdings" pitchFamily="2" charset="2"/>
              </a:rPr>
              <a:t></a:t>
            </a:r>
            <a:r>
              <a:rPr lang="en-US" dirty="0" err="1" smtClean="0">
                <a:sym typeface="Wingdings" pitchFamily="2" charset="2"/>
              </a:rPr>
              <a:t>haha</a:t>
            </a:r>
            <a:r>
              <a:rPr lang="en-US" dirty="0" smtClean="0">
                <a:sym typeface="Wingdings" pitchFamily="2" charset="2"/>
              </a:rPr>
              <a:t>.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81150"/>
            <a:ext cx="3486150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technical difficulties occurred in place across the world, but nothing serious resulted from the year change. </a:t>
            </a:r>
          </a:p>
          <a:p>
            <a:r>
              <a:rPr lang="en-US" dirty="0" smtClean="0"/>
              <a:t>Computers handled the Millennium change just fine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581401"/>
            <a:ext cx="2649542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“Scares”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9 September 1999</a:t>
            </a:r>
            <a:r>
              <a:rPr lang="en-US" dirty="0" smtClean="0"/>
              <a:t>- Date 9/9/99 could be mistaken with the number 9999 used for unknown Dates</a:t>
            </a:r>
          </a:p>
          <a:p>
            <a:endParaRPr lang="en-US" b="1" dirty="0" smtClean="0"/>
          </a:p>
          <a:p>
            <a:r>
              <a:rPr lang="en-US" b="1" dirty="0" smtClean="0"/>
              <a:t>Year 2010 problem</a:t>
            </a:r>
            <a:r>
              <a:rPr lang="en-US" dirty="0" smtClean="0"/>
              <a:t>- “Y2K+10”</a:t>
            </a:r>
          </a:p>
          <a:p>
            <a:endParaRPr lang="en-US" b="1" dirty="0" smtClean="0"/>
          </a:p>
          <a:p>
            <a:r>
              <a:rPr lang="en-US" b="1" dirty="0" smtClean="0"/>
              <a:t>Year 2038 problem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2041" y="3505200"/>
            <a:ext cx="3011959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Questions/Comments?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143000"/>
            <a:ext cx="5283398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</TotalTime>
  <Words>205</Words>
  <Application>Microsoft Office PowerPoint</Application>
  <PresentationFormat>On-screen Show (4:3)</PresentationFormat>
  <Paragraphs>37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The Y2K Scare</vt:lpstr>
      <vt:lpstr>What’s ahead</vt:lpstr>
      <vt:lpstr>What’s so scary?</vt:lpstr>
      <vt:lpstr>Slide 4</vt:lpstr>
      <vt:lpstr>Scams</vt:lpstr>
      <vt:lpstr>Preparations</vt:lpstr>
      <vt:lpstr>Result</vt:lpstr>
      <vt:lpstr>Other “Scares”</vt:lpstr>
      <vt:lpstr>Questions/Comments?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Y2K Scare</dc:title>
  <dc:creator>Lenovo User</dc:creator>
  <cp:lastModifiedBy>Lenovo User</cp:lastModifiedBy>
  <cp:revision>6</cp:revision>
  <dcterms:created xsi:type="dcterms:W3CDTF">2010-01-11T02:53:08Z</dcterms:created>
  <dcterms:modified xsi:type="dcterms:W3CDTF">2010-01-11T03:43:53Z</dcterms:modified>
</cp:coreProperties>
</file>